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5" r:id="rId10"/>
    <p:sldId id="264" r:id="rId11"/>
    <p:sldId id="263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953" y="1916832"/>
            <a:ext cx="784887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Закрепление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Сложение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 вычитание 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пределах 20 без перехода через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разряд.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/>
          </a:p>
          <a:p>
            <a:pPr algn="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Учитель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: Климович Т.В.</a:t>
            </a:r>
          </a:p>
        </p:txBody>
      </p:sp>
      <p:pic>
        <p:nvPicPr>
          <p:cNvPr id="1026" name="Picture 2" descr="https://clipart.wpblink.com/sites/default/files/wallpaper/philosophy-clipart/195785/philosophy-clipart-inane-195785-2194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67" y="-12628784"/>
            <a:ext cx="2629034" cy="35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lipart.wpblink.com/sites/default/files/wallpaper/philosophy-clipart/195785/philosophy-clipart-inane-195785-21943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532"/>
            <a:ext cx="2380860" cy="3033428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1259632" y="620688"/>
            <a:ext cx="4259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Математика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930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4-11.userapi.com/OEc_vFrRuG-dJotlw0yvEqG2b38_AJ-HKm07Yw/qocfLBtQdW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0" r="31300" b="91004"/>
          <a:stretch/>
        </p:blipFill>
        <p:spPr bwMode="auto">
          <a:xfrm>
            <a:off x="2411761" y="188640"/>
            <a:ext cx="49685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varjag.net/wp-content/uploads/2020/02/afisha_mar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3" r="31642" b="21357"/>
          <a:stretch/>
        </p:blipFill>
        <p:spPr bwMode="auto">
          <a:xfrm>
            <a:off x="2411760" y="1319069"/>
            <a:ext cx="4968551" cy="2541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1988840"/>
            <a:ext cx="1493786" cy="15121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04877" y="3356992"/>
            <a:ext cx="2340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...марта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6338" y="4293096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Начало:...00.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085184"/>
            <a:ext cx="38651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Цена билета:</a:t>
            </a:r>
          </a:p>
          <a:p>
            <a:r>
              <a:rPr lang="ru-RU" sz="2400" dirty="0" smtClean="0"/>
              <a:t>для детей – ... рубля,</a:t>
            </a:r>
          </a:p>
          <a:p>
            <a:r>
              <a:rPr lang="ru-RU" sz="2400" dirty="0" smtClean="0"/>
              <a:t>для взрослых - ... </a:t>
            </a:r>
            <a:r>
              <a:rPr lang="ru-RU" sz="2400" dirty="0"/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7658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4-11.userapi.com/OEc_vFrRuG-dJotlw0yvEqG2b38_AJ-HKm07Yw/qocfLBtQdW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0" r="31300" b="91004"/>
          <a:stretch/>
        </p:blipFill>
        <p:spPr bwMode="auto">
          <a:xfrm>
            <a:off x="2411761" y="188640"/>
            <a:ext cx="4968550" cy="11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varjag.net/wp-content/uploads/2020/02/afisha_mar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3" r="31642" b="21357"/>
          <a:stretch/>
        </p:blipFill>
        <p:spPr bwMode="auto">
          <a:xfrm>
            <a:off x="2411760" y="1319069"/>
            <a:ext cx="4968551" cy="2037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1988840"/>
            <a:ext cx="1493786" cy="10801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04877" y="3356992"/>
            <a:ext cx="2483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22 марта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46338" y="4293096"/>
            <a:ext cx="2848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Начало: ...00.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085184"/>
            <a:ext cx="38651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Цена билета:</a:t>
            </a:r>
          </a:p>
          <a:p>
            <a:r>
              <a:rPr lang="ru-RU" sz="2400" dirty="0" smtClean="0"/>
              <a:t>для детей – ... рубля,</a:t>
            </a:r>
          </a:p>
          <a:p>
            <a:r>
              <a:rPr lang="ru-RU" sz="2400" dirty="0" smtClean="0"/>
              <a:t>для взрослых - ... </a:t>
            </a:r>
            <a:r>
              <a:rPr lang="ru-RU" sz="2400" dirty="0"/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633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4-11.userapi.com/OEc_vFrRuG-dJotlw0yvEqG2b38_AJ-HKm07Yw/qocfLBtQdW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0" r="31300" b="91004"/>
          <a:stretch/>
        </p:blipFill>
        <p:spPr bwMode="auto">
          <a:xfrm>
            <a:off x="2411761" y="188640"/>
            <a:ext cx="4968550" cy="11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varjag.net/wp-content/uploads/2020/02/afisha_mar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3" r="31642" b="21357"/>
          <a:stretch/>
        </p:blipFill>
        <p:spPr bwMode="auto">
          <a:xfrm>
            <a:off x="2411760" y="1319069"/>
            <a:ext cx="4968551" cy="2037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1988840"/>
            <a:ext cx="1493786" cy="10801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04877" y="3356992"/>
            <a:ext cx="2483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22 марта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46338" y="4293096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Начало: 12.00.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085184"/>
            <a:ext cx="38651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Цена билета:</a:t>
            </a:r>
          </a:p>
          <a:p>
            <a:r>
              <a:rPr lang="ru-RU" sz="2400" dirty="0" smtClean="0"/>
              <a:t>для детей – ... рубля,</a:t>
            </a:r>
          </a:p>
          <a:p>
            <a:r>
              <a:rPr lang="ru-RU" sz="2400" dirty="0" smtClean="0"/>
              <a:t>для взрослых - ... </a:t>
            </a:r>
            <a:r>
              <a:rPr lang="ru-RU" sz="2400" dirty="0"/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4079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4-11.userapi.com/OEc_vFrRuG-dJotlw0yvEqG2b38_AJ-HKm07Yw/qocfLBtQdW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0" r="31300" b="91004"/>
          <a:stretch/>
        </p:blipFill>
        <p:spPr bwMode="auto">
          <a:xfrm>
            <a:off x="2411761" y="188640"/>
            <a:ext cx="4968550" cy="11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varjag.net/wp-content/uploads/2020/02/afisha_mar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3" r="31642" b="21357"/>
          <a:stretch/>
        </p:blipFill>
        <p:spPr bwMode="auto">
          <a:xfrm>
            <a:off x="2411760" y="1319069"/>
            <a:ext cx="4968551" cy="2037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1988840"/>
            <a:ext cx="1493786" cy="10801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04877" y="3356992"/>
            <a:ext cx="2483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22 марта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46338" y="4293096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Начало: 12.00.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085184"/>
            <a:ext cx="3685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Цена билета:</a:t>
            </a:r>
          </a:p>
          <a:p>
            <a:r>
              <a:rPr lang="ru-RU" sz="2400" dirty="0" smtClean="0"/>
              <a:t>для детей – 4 рубля,</a:t>
            </a:r>
          </a:p>
          <a:p>
            <a:r>
              <a:rPr lang="ru-RU" sz="2400" dirty="0" smtClean="0"/>
              <a:t>для взрослых - 6 </a:t>
            </a:r>
            <a:r>
              <a:rPr lang="ru-RU" sz="2400" dirty="0"/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4079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5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-polesye.by/files/1_w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3"/>
          <a:stretch/>
        </p:blipFill>
        <p:spPr bwMode="auto">
          <a:xfrm>
            <a:off x="179512" y="260648"/>
            <a:ext cx="839069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4797152"/>
            <a:ext cx="24352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Магазин</a:t>
            </a:r>
          </a:p>
        </p:txBody>
      </p:sp>
    </p:spTree>
    <p:extLst>
      <p:ext uri="{BB962C8B-B14F-4D97-AF65-F5344CB8AC3E}">
        <p14:creationId xmlns:p14="http://schemas.microsoft.com/office/powerpoint/2010/main" val="2092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2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Купи, пожалуйста, каждому члену нашей семьи маленький сюрприз, но обязательно полезный. </a:t>
            </a:r>
            <a:endParaRPr lang="ru-RU" sz="4400" dirty="0" smtClean="0"/>
          </a:p>
        </p:txBody>
      </p:sp>
      <p:sp>
        <p:nvSpPr>
          <p:cNvPr id="3" name="AutoShape 2" descr="https://fsd.multiurok.ru/html/2019/10/24/s_5db15d759be15/1232666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https://thumbs.dreamstime.com/b/%D0%BC%D0%BE-%D0%BE-%D0%B0%D1%8F-%D1%81%D1%87%D0%B0%D1%81%D1%82-%D0%B8%D0%B2%D0%B0%D1%8F-%D1%81%D0%B5%D0%BC%D1%8C%D1%8F-%D1%81-%D0%B5%D1%82%D1%8C%D0%BC%D0%B8-548453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1" t="-142" r="5091" b="24625"/>
          <a:stretch/>
        </p:blipFill>
        <p:spPr bwMode="auto">
          <a:xfrm>
            <a:off x="5724128" y="3429000"/>
            <a:ext cx="3090042" cy="32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2.freepng.ru/20180323/kuq/kisspng-ice-cream-cones-neapolitan-ice-cream-sundae-ice-cream-5ab4da06cd81f2.2007102615218017348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0" y="3653770"/>
            <a:ext cx="1143872" cy="14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48779" y="1742353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1р</a:t>
            </a:r>
            <a:endParaRPr lang="ru-RU" sz="3600" b="1" dirty="0"/>
          </a:p>
        </p:txBody>
      </p:sp>
      <p:pic>
        <p:nvPicPr>
          <p:cNvPr id="11266" name="Picture 2" descr="https://fullpicture.ru/wp-content/uploads/2017/10/absolutely-free-things-you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2899"/>
            <a:ext cx="2336060" cy="15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7022" y="1763260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2р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89492" y="897391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2р</a:t>
            </a:r>
            <a:endParaRPr lang="ru-RU" sz="3600" b="1" dirty="0"/>
          </a:p>
        </p:txBody>
      </p:sp>
      <p:pic>
        <p:nvPicPr>
          <p:cNvPr id="11268" name="Picture 4" descr="https://www.opt-union.ru/1886929/images/photocat/1000x1000/1003229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7021"/>
            <a:ext cx="1182011" cy="14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9947" y="2730479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1р</a:t>
            </a:r>
            <a:endParaRPr lang="ru-RU" sz="3600" b="1" dirty="0"/>
          </a:p>
        </p:txBody>
      </p:sp>
      <p:pic>
        <p:nvPicPr>
          <p:cNvPr id="11270" name="Picture 6" descr="http://gazetki.by/uploads/2019/07/31/3bfro1109jyrdyd9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r="30739"/>
          <a:stretch/>
        </p:blipFill>
        <p:spPr bwMode="auto">
          <a:xfrm>
            <a:off x="2699146" y="269732"/>
            <a:ext cx="1213145" cy="23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42744" y="2398677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2 р</a:t>
            </a:r>
            <a:endParaRPr lang="ru-RU" sz="3600" b="1" dirty="0"/>
          </a:p>
        </p:txBody>
      </p:sp>
      <p:pic>
        <p:nvPicPr>
          <p:cNvPr id="11272" name="Picture 8" descr="https://www.kdveri24.ru/image/cache/catalog/kdveri24/ImgProduct/0/00118bba-bbe6-408c-8ac4-549251cf8662-500x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2510"/>
            <a:ext cx="1530930" cy="12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69391" y="3942673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1 р</a:t>
            </a:r>
            <a:endParaRPr lang="ru-RU" sz="3600" b="1" dirty="0"/>
          </a:p>
        </p:txBody>
      </p:sp>
      <p:pic>
        <p:nvPicPr>
          <p:cNvPr id="11274" name="Picture 10" descr="https://images.pexels.com/photos/42059/citrus-diet-food-fresh-42059.jpeg?auto=compress&amp;cs=tinysrgb&amp;dpr=2&amp;w=5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5415" r="25466" b="-5415"/>
          <a:stretch/>
        </p:blipFill>
        <p:spPr bwMode="auto">
          <a:xfrm>
            <a:off x="7524328" y="2282112"/>
            <a:ext cx="1388126" cy="15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lenta.gcdn.co/globalassets/1/-/26/84/66/238141.png?preset=fulllossywhit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1" b="32785"/>
          <a:stretch/>
        </p:blipFill>
        <p:spPr bwMode="auto">
          <a:xfrm>
            <a:off x="323529" y="188640"/>
            <a:ext cx="213192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62708" y="5163305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1р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740352" y="3684088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2р</a:t>
            </a:r>
            <a:endParaRPr lang="ru-RU" sz="3600" b="1" dirty="0"/>
          </a:p>
        </p:txBody>
      </p:sp>
      <p:pic>
        <p:nvPicPr>
          <p:cNvPr id="11278" name="Picture 14" descr="https://avatars.mds.yandex.net/get-pdb/2500240/04962542-661d-46de-9172-6ae0938aeed2/s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04" y="3554586"/>
            <a:ext cx="1588488" cy="15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996409" y="5148649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1р</a:t>
            </a:r>
            <a:endParaRPr lang="ru-RU" sz="3600" b="1" dirty="0"/>
          </a:p>
        </p:txBody>
      </p:sp>
      <p:pic>
        <p:nvPicPr>
          <p:cNvPr id="11280" name="Picture 16" descr="https://avatars.mds.yandex.net/get-zen_doc/1895227/pub_5e15f5c55d6c4b00af469c41_5e15fd9b6d29c100af792e4b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22" y="4417306"/>
            <a:ext cx="1845066" cy="14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073657" y="5471814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1р</a:t>
            </a:r>
            <a:endParaRPr lang="ru-RU" sz="3600" b="1" dirty="0"/>
          </a:p>
        </p:txBody>
      </p:sp>
      <p:pic>
        <p:nvPicPr>
          <p:cNvPr id="11282" name="Picture 18" descr="http://top-vipechka.ru/upload/shop_3/2/2/8/item_228/item_228.jpg?15550575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30" y="4398422"/>
            <a:ext cx="1981947" cy="15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547052" y="5925932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1р</a:t>
            </a:r>
            <a:endParaRPr lang="ru-RU" sz="3600" b="1" dirty="0"/>
          </a:p>
        </p:txBody>
      </p:sp>
      <p:pic>
        <p:nvPicPr>
          <p:cNvPr id="11284" name="Picture 20" descr="https://vgastronom-tmn.ru/upload/iblock/bc3/bc3eebbfd576adda86db81da3dbd42e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44" y="238831"/>
            <a:ext cx="1818517" cy="9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015474" y="1253458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1р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7196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15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akepls.ru/i/imgs/www.uchmag.ru/upload/catalog/posob-native/_/n/_n_v-6_4_/cover_image_bi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040559" cy="439248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2578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edia-polesye.by/files/field/image/6wp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r="17915" b="19980"/>
          <a:stretch/>
        </p:blipFill>
        <p:spPr bwMode="auto">
          <a:xfrm>
            <a:off x="395536" y="476672"/>
            <a:ext cx="7868475" cy="4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8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0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0192" y="1772816"/>
            <a:ext cx="189507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12.00</a:t>
            </a:r>
          </a:p>
          <a:p>
            <a:r>
              <a:rPr lang="ru-RU" sz="5400" dirty="0" smtClean="0"/>
              <a:t>14.00</a:t>
            </a:r>
          </a:p>
          <a:p>
            <a:r>
              <a:rPr lang="ru-RU" sz="5400" dirty="0" smtClean="0"/>
              <a:t>15.00</a:t>
            </a:r>
          </a:p>
          <a:p>
            <a:r>
              <a:rPr lang="ru-RU" sz="5400" dirty="0" smtClean="0"/>
              <a:t>17.00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40053"/>
            <a:ext cx="6162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Время отправления автобуса:</a:t>
            </a:r>
            <a:endParaRPr lang="ru-RU" sz="3200" b="1" dirty="0"/>
          </a:p>
        </p:txBody>
      </p:sp>
      <p:pic>
        <p:nvPicPr>
          <p:cNvPr id="13314" name="Picture 2" descr="https://dneprovec.by/images/2019/06/2347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4800"/>
            <a:ext cx="50964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9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Сегодня на уроке </a:t>
            </a:r>
            <a:endParaRPr lang="ru-RU" sz="4000" dirty="0" smtClean="0"/>
          </a:p>
          <a:p>
            <a:pPr algn="ctr"/>
            <a:r>
              <a:rPr lang="ru-RU" sz="4000" dirty="0" smtClean="0"/>
              <a:t>мы </a:t>
            </a:r>
            <a:r>
              <a:rPr lang="ru-RU" sz="4000" dirty="0"/>
              <a:t>совершенствовали </a:t>
            </a:r>
            <a:r>
              <a:rPr lang="ru-RU" sz="4000" dirty="0" smtClean="0"/>
              <a:t>умения </a:t>
            </a:r>
            <a:r>
              <a:rPr lang="ru-RU" sz="4000" dirty="0"/>
              <a:t>решать</a:t>
            </a:r>
            <a:r>
              <a:rPr lang="ru-RU" sz="4000" dirty="0" smtClean="0"/>
              <a:t>...</a:t>
            </a:r>
          </a:p>
        </p:txBody>
      </p:sp>
      <p:pic>
        <p:nvPicPr>
          <p:cNvPr id="14338" name="Picture 2" descr="https://image.freepik.com/free-vector/many-children-with-numbers-in-the-book_1308-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2689558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7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36864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не </a:t>
            </a:r>
            <a:r>
              <a:rPr lang="ru-RU" sz="4000" dirty="0"/>
              <a:t>покладая рук – усердно, старательно</a:t>
            </a:r>
            <a:r>
              <a:rPr lang="ru-RU" sz="4000" dirty="0" smtClean="0"/>
              <a:t>.</a:t>
            </a:r>
          </a:p>
          <a:p>
            <a:pPr algn="just"/>
            <a:endParaRPr lang="ru-RU" sz="4000" dirty="0"/>
          </a:p>
          <a:p>
            <a:pPr algn="just"/>
            <a:r>
              <a:rPr lang="ru-RU" sz="4000" dirty="0" smtClean="0"/>
              <a:t>спустя </a:t>
            </a:r>
            <a:r>
              <a:rPr lang="ru-RU" sz="4000" dirty="0"/>
              <a:t>рукава – </a:t>
            </a:r>
            <a:r>
              <a:rPr lang="ru-RU" sz="4000" dirty="0" smtClean="0"/>
              <a:t> работал кое-как.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6243" y="38110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/>
              <a:t>На уроке я работал(а)...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94071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736x/90/e1/da/90e1da7bb30ae8ad392d75507ad6c7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4728">
            <a:off x="2194259" y="896024"/>
            <a:ext cx="1924164" cy="30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9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Сегодня </a:t>
            </a:r>
            <a:r>
              <a:rPr lang="ru-RU" sz="4800" b="1" dirty="0"/>
              <a:t>на </a:t>
            </a:r>
            <a:r>
              <a:rPr lang="ru-RU" sz="4800" b="1" dirty="0" smtClean="0"/>
              <a:t>уроке </a:t>
            </a:r>
          </a:p>
          <a:p>
            <a:pPr algn="ctr"/>
            <a:r>
              <a:rPr lang="ru-RU" sz="4800" b="1" dirty="0" smtClean="0"/>
              <a:t>мы будем совершенствовать...</a:t>
            </a:r>
          </a:p>
          <a:p>
            <a:pPr algn="ctr"/>
            <a:r>
              <a:rPr lang="ru-RU" sz="4800" b="1" dirty="0" smtClean="0"/>
              <a:t>Сегодня на уроке </a:t>
            </a:r>
          </a:p>
          <a:p>
            <a:pPr algn="ctr"/>
            <a:r>
              <a:rPr lang="ru-RU" sz="4800" b="1" dirty="0" smtClean="0"/>
              <a:t>мы будем ...</a:t>
            </a:r>
          </a:p>
          <a:p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4" name="Picture 2" descr="https://ds05.infourok.ru/uploads/ex/1244/00067ae3-ff075a74/5/hello_html_m6fbac1e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240360" cy="244827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120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36912"/>
            <a:ext cx="66559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/>
              <a:t>Число , буква.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764704"/>
            <a:ext cx="24272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/>
              <a:t>Р</a:t>
            </a:r>
            <a:r>
              <a:rPr lang="ru-RU" sz="6600" dirty="0" smtClean="0"/>
              <a:t>ебус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55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7025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/>
              <a:t>20-10+5+2-10= </a:t>
            </a:r>
            <a:endParaRPr lang="ru-RU" sz="80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78753" y="2669468"/>
            <a:ext cx="1542068" cy="170648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95736" y="3671300"/>
            <a:ext cx="1542068" cy="170648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50153" y="4528356"/>
            <a:ext cx="1542068" cy="170648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80533" y="4080212"/>
            <a:ext cx="648072" cy="5914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44108" y="4080212"/>
            <a:ext cx="648072" cy="5914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52020" y="4078799"/>
            <a:ext cx="648072" cy="5914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908720"/>
            <a:ext cx="339868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900" dirty="0" smtClean="0">
                <a:solidFill>
                  <a:schemeClr val="accent1">
                    <a:lumMod val="75000"/>
                  </a:schemeClr>
                </a:solidFill>
              </a:rPr>
              <a:t>7я</a:t>
            </a:r>
            <a:endParaRPr lang="ru-RU" sz="23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/>
              <a:t>18-6 </a:t>
            </a:r>
            <a:r>
              <a:rPr lang="ru-RU" sz="6000" b="1" dirty="0" smtClean="0"/>
              <a:t>=</a:t>
            </a:r>
          </a:p>
          <a:p>
            <a:r>
              <a:rPr lang="ru-RU" sz="6000" b="1" dirty="0" smtClean="0"/>
              <a:t>15+5 = </a:t>
            </a:r>
          </a:p>
          <a:p>
            <a:r>
              <a:rPr lang="ru-RU" sz="6000" b="1" dirty="0" smtClean="0"/>
              <a:t>11-2 </a:t>
            </a:r>
            <a:r>
              <a:rPr lang="ru-RU" sz="6000" b="1" dirty="0"/>
              <a:t>=   </a:t>
            </a:r>
          </a:p>
          <a:p>
            <a:r>
              <a:rPr lang="ru-RU" sz="6000" b="1" dirty="0" smtClean="0"/>
              <a:t>7+3 =</a:t>
            </a:r>
          </a:p>
          <a:p>
            <a:r>
              <a:rPr lang="ru-RU" sz="6000" b="1" dirty="0" smtClean="0"/>
              <a:t>9-7=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521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k-gazeta.by/wp-content/uploads/2019/08/6485756_c5e9459c68cc062482fd68409e68ae27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3425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</TotalTime>
  <Words>197</Words>
  <Application>Microsoft Office PowerPoint</Application>
  <PresentationFormat>Экран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YURA</dc:creator>
  <cp:lastModifiedBy>YURA</cp:lastModifiedBy>
  <cp:revision>14</cp:revision>
  <dcterms:created xsi:type="dcterms:W3CDTF">2020-03-10T17:58:46Z</dcterms:created>
  <dcterms:modified xsi:type="dcterms:W3CDTF">2020-03-11T13:46:59Z</dcterms:modified>
</cp:coreProperties>
</file>